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32399288" cy="43200638"/>
  <p:notesSz cx="6858000" cy="9144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32"/>
  </p:normalViewPr>
  <p:slideViewPr>
    <p:cSldViewPr snapToGrid="0" snapToObjects="1">
      <p:cViewPr varScale="1">
        <p:scale>
          <a:sx n="10" d="100"/>
          <a:sy n="10" d="100"/>
        </p:scale>
        <p:origin x="2188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7451" y="7467600"/>
            <a:ext cx="27944386" cy="265938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13089" y="13485"/>
            <a:ext cx="32373108" cy="4317366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3239770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260" indent="-810260" algn="l" defTabSz="3239770" rtl="0" eaLnBrk="1" latinLnBrk="0" hangingPunct="1">
        <a:lnSpc>
          <a:spcPct val="90000"/>
        </a:lnSpc>
        <a:spcBef>
          <a:spcPts val="3545"/>
        </a:spcBef>
        <a:buFont typeface="Arial" panose="020B0604020202020204" pitchFamily="34" charset="0"/>
        <a:buChar char="•"/>
        <a:defRPr sz="9920" kern="1200">
          <a:solidFill>
            <a:schemeClr val="tx1"/>
          </a:solidFill>
          <a:latin typeface="+mn-lt"/>
          <a:ea typeface="+mn-ea"/>
          <a:cs typeface="+mn-cs"/>
        </a:defRPr>
      </a:lvl1pPr>
      <a:lvl2pPr marL="243014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8505" kern="1200">
          <a:solidFill>
            <a:schemeClr val="tx1"/>
          </a:solidFill>
          <a:latin typeface="+mn-lt"/>
          <a:ea typeface="+mn-ea"/>
          <a:cs typeface="+mn-cs"/>
        </a:defRPr>
      </a:lvl2pPr>
      <a:lvl3pPr marL="405003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7085" kern="1200">
          <a:solidFill>
            <a:schemeClr val="tx1"/>
          </a:solidFill>
          <a:latin typeface="+mn-lt"/>
          <a:ea typeface="+mn-ea"/>
          <a:cs typeface="+mn-cs"/>
        </a:defRPr>
      </a:lvl3pPr>
      <a:lvl4pPr marL="566991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4pPr>
      <a:lvl5pPr marL="728980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5pPr>
      <a:lvl6pPr marL="890968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1052957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214945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376934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1pPr>
      <a:lvl2pPr marL="161988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2pPr>
      <a:lvl3pPr marL="323977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3pPr>
      <a:lvl4pPr marL="485965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4pPr>
      <a:lvl5pPr marL="647954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5pPr>
      <a:lvl6pPr marL="810006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971994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133983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295971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2227580" y="7467600"/>
            <a:ext cx="27944445" cy="24599265"/>
          </a:xfrm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YxMTMzNjk2Y2I0YTk1OWE4OWYwMWRhZTlmODU4Y2MifQ==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自定义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User</dc:creator>
  <cp:lastModifiedBy>李 刚</cp:lastModifiedBy>
  <cp:revision>6</cp:revision>
  <dcterms:created xsi:type="dcterms:W3CDTF">2021-10-13T03:03:00Z</dcterms:created>
  <dcterms:modified xsi:type="dcterms:W3CDTF">2022-12-07T05:37:38Z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65FA2F5A6DC849C88E9BCE127E2DF2B3</vt:lpwstr>
  </property>
  <property fmtid="{D5CDD505-2E9C-101B-9397-08002B2CF9AE}" pid="3" name="KSOProductBuildVer">
    <vt:lpwstr>2052-11.1.0.12358</vt:lpwstr>
  </property>
</Properties>
</file>